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9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39" r:id="rId52"/>
    <p:sldId id="306" r:id="rId53"/>
    <p:sldId id="307" r:id="rId54"/>
    <p:sldId id="313" r:id="rId55"/>
    <p:sldId id="342" r:id="rId56"/>
    <p:sldId id="314" r:id="rId57"/>
    <p:sldId id="315" r:id="rId58"/>
    <p:sldId id="316" r:id="rId59"/>
    <p:sldId id="308" r:id="rId60"/>
    <p:sldId id="309" r:id="rId61"/>
    <p:sldId id="310" r:id="rId62"/>
    <p:sldId id="337" r:id="rId63"/>
    <p:sldId id="312" r:id="rId64"/>
    <p:sldId id="338" r:id="rId65"/>
    <p:sldId id="303" r:id="rId66"/>
    <p:sldId id="304" r:id="rId67"/>
    <p:sldId id="305" r:id="rId68"/>
    <p:sldId id="317" r:id="rId69"/>
    <p:sldId id="319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45" r:id="rId85"/>
    <p:sldId id="346" r:id="rId86"/>
    <p:sldId id="333" r:id="rId87"/>
    <p:sldId id="334" r:id="rId88"/>
    <p:sldId id="344" r:id="rId89"/>
    <p:sldId id="335" r:id="rId90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830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4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notesMaster" Target="notesMasters/notesMaster1.xml"/><Relationship Id="rId96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3.fntdata"/><Relationship Id="rId99" Type="http://schemas.openxmlformats.org/officeDocument/2006/relationships/font" Target="fonts/font8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6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2.fntdata"/><Relationship Id="rId98" Type="http://schemas.openxmlformats.org/officeDocument/2006/relationships/font" Target="fonts/font7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45849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Appearance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 err="1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fillProperties</a:t>
            </a:r>
            <a:r>
              <a:rPr lang="en-US" sz="1800" dirty="0"/>
              <a:t>	NULL 	[</a:t>
            </a:r>
            <a:r>
              <a:rPr lang="en-US" sz="1800" dirty="0" err="1"/>
              <a:t>FillProperties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lineProperties</a:t>
            </a:r>
            <a:r>
              <a:rPr lang="en-US" sz="1800" dirty="0"/>
              <a:t> 	NULL 	[</a:t>
            </a:r>
            <a:r>
              <a:rPr lang="en-US" sz="1800" dirty="0" err="1"/>
              <a:t>LineProperties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SFNode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MFNode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textureTransform</a:t>
            </a:r>
            <a:r>
              <a:rPr lang="en-US" sz="1800" dirty="0"/>
              <a:t>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5487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88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89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1324</TotalTime>
  <Words>4888</Words>
  <Application>Microsoft Macintosh PowerPoint</Application>
  <PresentationFormat>On-screen Show (16:10)</PresentationFormat>
  <Paragraphs>737</Paragraphs>
  <Slides>89</Slides>
  <Notes>86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4" baseType="lpstr">
      <vt:lpstr>Arial</vt:lpstr>
      <vt:lpstr>Arimo</vt:lpstr>
      <vt:lpstr>Verdana</vt:lpstr>
      <vt:lpstr>Courier New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Alternativa para organizar o teste de borda</vt:lpstr>
      <vt:lpstr>Alternativa para organizar o teste de borda</vt:lpstr>
      <vt:lpstr>Se todos os 3 testes forem positivos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Appearance</vt:lpstr>
      <vt:lpstr>Material</vt:lpstr>
      <vt:lpstr>Exemplos</vt:lpstr>
      <vt:lpstr>Projeto 1 : Primeira Parte</vt:lpstr>
      <vt:lpstr>Renderizador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18</cp:revision>
  <dcterms:modified xsi:type="dcterms:W3CDTF">2023-03-09T01:23:08Z</dcterms:modified>
</cp:coreProperties>
</file>